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562" autoAdjust="0"/>
  </p:normalViewPr>
  <p:slideViewPr>
    <p:cSldViewPr snapToGrid="0">
      <p:cViewPr varScale="1">
        <p:scale>
          <a:sx n="68" d="100"/>
          <a:sy n="68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1AAC1-23D7-4C14-B1A3-AC525EF78063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2E16F-7D0F-4D0F-B0FC-BFC95EA95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92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Catchphrase – Hand in Hand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2E16F-7D0F-4D0F-B0FC-BFC95EA95D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97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Catchphrase – Falling on Deaf ears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2E16F-7D0F-4D0F-B0FC-BFC95EA95D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83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8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61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38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9" y="596900"/>
            <a:ext cx="4368801" cy="5410200"/>
          </a:xfrm>
          <a:solidFill>
            <a:schemeClr val="bg1"/>
          </a:solidFill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0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9" y="596900"/>
            <a:ext cx="4368801" cy="5410200"/>
          </a:xfrm>
          <a:solidFill>
            <a:schemeClr val="bg1"/>
          </a:solidFill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10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9" y="596900"/>
            <a:ext cx="4368801" cy="5410200"/>
          </a:xfrm>
          <a:solidFill>
            <a:schemeClr val="bg1"/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9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9" y="571500"/>
            <a:ext cx="4330701" cy="54356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053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9" y="571500"/>
            <a:ext cx="4330701" cy="54356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ctr"/>
          <a:lstStyle>
            <a:lvl1pPr>
              <a:defRPr sz="3200" b="1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733800" y="368300"/>
            <a:ext cx="4781550" cy="5816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62399" y="571500"/>
            <a:ext cx="4330701" cy="54356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0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1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6F34-F553-47A8-A695-B52DC930B4A9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63DC-95FF-42FC-AD69-DFFAF39C0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9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46575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9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3412" y="365126"/>
            <a:ext cx="7886700" cy="2852737"/>
          </a:xfrm>
        </p:spPr>
        <p:txBody>
          <a:bodyPr anchor="b"/>
          <a:lstStyle>
            <a:lvl1pPr algn="ctr">
              <a:defRPr sz="6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255964"/>
            <a:ext cx="7886700" cy="1500187"/>
          </a:xfrm>
        </p:spPr>
        <p:txBody>
          <a:bodyPr/>
          <a:lstStyle>
            <a:lvl1pPr marL="0" indent="0">
              <a:buNone/>
              <a:defRPr sz="2400" b="0" cap="none" spc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Objectives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1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80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7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7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6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20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8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Mis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ctr">
              <a:defRPr sz="72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Model Answers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Example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www.missbsresources.com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https://www.missbsresourc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45000">
              <a:schemeClr val="bg2">
                <a:lumMod val="25000"/>
              </a:schemeClr>
            </a:gs>
            <a:gs pos="100000">
              <a:schemeClr val="bg2">
                <a:lumMod val="1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28650" y="365126"/>
            <a:ext cx="7886700" cy="58245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B3776F34-F553-47A8-A695-B52DC930B4A9}" type="datetimeFigureOut">
              <a:rPr lang="en-GB" smtClean="0"/>
              <a:pPr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dirty="0" smtClean="0"/>
              <a:t>www.missbsresources.com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A64163DC-95FF-42FC-AD69-DFFAF39C00D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59" y="4828985"/>
            <a:ext cx="970712" cy="137337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333500" y="5923954"/>
            <a:ext cx="292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hlinkClick r:id="rId22"/>
              </a:rPr>
              <a:t>www.missbsresources.com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545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6" r:id="rId6"/>
    <p:sldLayoutId id="2147483677" r:id="rId7"/>
    <p:sldLayoutId id="2147483678" r:id="rId8"/>
    <p:sldLayoutId id="2147483679" r:id="rId9"/>
    <p:sldLayoutId id="2147483666" r:id="rId10"/>
    <p:sldLayoutId id="2147483667" r:id="rId11"/>
    <p:sldLayoutId id="2147483668" r:id="rId12"/>
    <p:sldLayoutId id="2147483672" r:id="rId13"/>
    <p:sldLayoutId id="2147483673" r:id="rId14"/>
    <p:sldLayoutId id="2147483669" r:id="rId15"/>
    <p:sldLayoutId id="2147483674" r:id="rId16"/>
    <p:sldLayoutId id="2147483675" r:id="rId17"/>
    <p:sldLayoutId id="2147483670" r:id="rId18"/>
    <p:sldLayoutId id="2147483671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>
          <a:ln w="13462">
            <a:solidFill>
              <a:schemeClr val="bg1"/>
            </a:solidFill>
            <a:prstDash val="solid"/>
          </a:ln>
          <a:solidFill>
            <a:schemeClr val="tx1">
              <a:lumMod val="85000"/>
              <a:lumOff val="15000"/>
            </a:schemeClr>
          </a:solidFill>
          <a:effectLst>
            <a:outerShdw dist="38100" dir="2700000" algn="bl" rotWithShape="0">
              <a:schemeClr val="accent5"/>
            </a:outerShdw>
          </a:effectLst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slide" Target="slide2.xm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slide" Target="slide2.xml"/><Relationship Id="rId3" Type="http://schemas.openxmlformats.org/officeDocument/2006/relationships/image" Target="../media/image3.gif"/><Relationship Id="rId7" Type="http://schemas.openxmlformats.org/officeDocument/2006/relationships/image" Target="../media/image17.png"/><Relationship Id="rId12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00213" y="1128710"/>
            <a:ext cx="6629400" cy="4814888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0075" y="107948"/>
            <a:ext cx="7886700" cy="132556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Catch Phrase</a:t>
            </a:r>
            <a:endParaRPr lang="en-GB" sz="48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1398969" y="2337667"/>
            <a:ext cx="4865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Foundation Formulae</a:t>
            </a:r>
            <a:endParaRPr lang="en-GB" sz="4000" dirty="0"/>
          </a:p>
        </p:txBody>
      </p:sp>
      <p:pic>
        <p:nvPicPr>
          <p:cNvPr id="1028" name="Picture 4" descr="HandInHan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63" y="1283486"/>
            <a:ext cx="5697386" cy="438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066120" y="1228721"/>
                <a:ext cx="1538286" cy="110489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𝐵𝑎𝑠𝑒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𝐻𝑒𝑖𝑔h𝑡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120" y="1228721"/>
                <a:ext cx="1538286" cy="11048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049463" y="2338383"/>
                <a:ext cx="1538286" cy="112395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𝐹𝑜𝑟𝑐𝑒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463" y="2338383"/>
                <a:ext cx="1538286" cy="11239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038349" y="3467097"/>
            <a:ext cx="1548294" cy="11048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Area of Sector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038349" y="4571994"/>
                <a:ext cx="1548294" cy="110489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𝑏𝑎𝑠𝑒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h𝑒𝑖𝑔h𝑡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349" y="4571994"/>
                <a:ext cx="1548294" cy="11048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3597271" y="1233485"/>
            <a:ext cx="1538286" cy="11048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Volume of a Cylinder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597271" y="2338383"/>
                <a:ext cx="1538286" cy="1123950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𝑉𝑜𝑙𝑢𝑚𝑒</m:t>
                      </m:r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271" y="2338383"/>
                <a:ext cx="1538286" cy="11239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3586157" y="3467097"/>
            <a:ext cx="1548294" cy="11048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Area of a Trapezium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3586157" y="4571994"/>
            <a:ext cx="1548294" cy="11048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Arc Length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5133966" y="1233485"/>
            <a:ext cx="1538286" cy="11048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Pythagoras’ Theorem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133966" y="2338381"/>
                <a:ext cx="1538286" cy="1123951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966" y="2338381"/>
                <a:ext cx="1538286" cy="112395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122852" y="3467097"/>
            <a:ext cx="1548294" cy="11048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Density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22852" y="4571994"/>
                <a:ext cx="1548294" cy="110489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Trig Ratio</a:t>
                </a:r>
                <a:br>
                  <a:rPr lang="en-GB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852" y="4571994"/>
                <a:ext cx="1548294" cy="11048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643686" y="1233485"/>
                <a:ext cx="1538286" cy="110489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686" y="1233485"/>
                <a:ext cx="1538286" cy="11048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643686" y="2338381"/>
                <a:ext cx="1538286" cy="112395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𝐷𝑖𝑠𝑡𝑎𝑛𝑐𝑒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𝑆𝑝𝑒𝑒𝑑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686" y="2338381"/>
                <a:ext cx="1538286" cy="112395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632572" y="3467097"/>
                <a:ext cx="1548294" cy="110489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Trig Ratio</a:t>
                </a:r>
                <a:br>
                  <a:rPr lang="en-GB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572" y="3467097"/>
                <a:ext cx="1548294" cy="110489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632572" y="4571994"/>
                <a:ext cx="1548294" cy="110489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𝑆𝑝𝑒𝑒𝑑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𝑇𝑖𝑚𝑒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572" y="4571994"/>
                <a:ext cx="1548294" cy="110489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001896"/>
              </p:ext>
            </p:extLst>
          </p:nvPr>
        </p:nvGraphicFramePr>
        <p:xfrm>
          <a:off x="2038350" y="5624825"/>
          <a:ext cx="614251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5629"/>
                <a:gridCol w="1535629"/>
                <a:gridCol w="1535629"/>
                <a:gridCol w="15356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13085"/>
              </p:ext>
            </p:extLst>
          </p:nvPr>
        </p:nvGraphicFramePr>
        <p:xfrm>
          <a:off x="1700213" y="1233483"/>
          <a:ext cx="434904" cy="4467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904"/>
              </a:tblGrid>
              <a:tr h="111688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1688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1688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1688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5" name="Flowchart: Manual Input 34">
            <a:hlinkClick r:id="rId14" action="ppaction://hlinksldjump"/>
          </p:cNvPr>
          <p:cNvSpPr/>
          <p:nvPr/>
        </p:nvSpPr>
        <p:spPr>
          <a:xfrm>
            <a:off x="8715375" y="492366"/>
            <a:ext cx="428625" cy="1593609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8" name="Flowchart: Manual Input 37">
            <a:hlinkClick r:id="rId15" action="ppaction://hlinksldjump"/>
          </p:cNvPr>
          <p:cNvSpPr/>
          <p:nvPr/>
        </p:nvSpPr>
        <p:spPr>
          <a:xfrm>
            <a:off x="8715374" y="1757359"/>
            <a:ext cx="428625" cy="1376357"/>
          </a:xfrm>
          <a:prstGeom prst="flowChartManualIn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0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00213" y="1128710"/>
            <a:ext cx="6629400" cy="4814888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0075" y="107948"/>
            <a:ext cx="7886700" cy="132556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Answers</a:t>
            </a:r>
            <a:endParaRPr lang="en-GB" sz="4800" dirty="0"/>
          </a:p>
        </p:txBody>
      </p:sp>
      <p:pic>
        <p:nvPicPr>
          <p:cNvPr id="2052" name="Picture 4" descr="Image result for catchphrase say what you s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17" y="1342797"/>
            <a:ext cx="5566636" cy="428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074064" y="1215821"/>
            <a:ext cx="1538286" cy="11048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Area of Parallelogram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049463" y="2338383"/>
            <a:ext cx="1538286" cy="11239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Pressure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038349" y="3467097"/>
                <a:ext cx="1548294" cy="110489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349" y="3467097"/>
                <a:ext cx="1548294" cy="11048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038349" y="4571994"/>
            <a:ext cx="1548294" cy="11048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Area of Triangle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597271" y="1233485"/>
                <a:ext cx="1538286" cy="110489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271" y="1233485"/>
                <a:ext cx="1538286" cy="11048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3597271" y="2338383"/>
            <a:ext cx="1538286" cy="11239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Mass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586157" y="3467097"/>
                <a:ext cx="1548294" cy="1104897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157" y="3467097"/>
                <a:ext cx="1548294" cy="11048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586157" y="4571994"/>
                <a:ext cx="1548294" cy="110489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157" y="4571994"/>
                <a:ext cx="1548294" cy="110489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133966" y="1233485"/>
                <a:ext cx="1538286" cy="110489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966" y="1233485"/>
                <a:ext cx="1538286" cy="110489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133966" y="2338383"/>
            <a:ext cx="1538286" cy="11239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Circumference of a Circle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122852" y="3467097"/>
                <a:ext cx="1548294" cy="110489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𝑀𝑎𝑠𝑠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𝑉𝑜𝑙𝑢𝑚𝑒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852" y="3467097"/>
                <a:ext cx="1548294" cy="11048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22852" y="4571994"/>
                <a:ext cx="1548294" cy="110489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𝑜𝑝𝑝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h𝑦𝑝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852" y="4571994"/>
                <a:ext cx="1548294" cy="110489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6643686" y="1233485"/>
            <a:ext cx="1538286" cy="11048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Area of a Circle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6643686" y="2338383"/>
            <a:ext cx="1538286" cy="11239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Time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632572" y="3467097"/>
                <a:ext cx="1548294" cy="110489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00" b="0" i="1" smtClean="0">
                              <a:latin typeface="Cambria Math" panose="02040503050406030204" pitchFamily="18" charset="0"/>
                            </a:rPr>
                            <m:t>𝑎𝑑𝑗</m:t>
                          </m:r>
                        </m:num>
                        <m:den>
                          <m:r>
                            <a:rPr lang="en-GB" sz="1000" b="0" i="1" smtClean="0">
                              <a:latin typeface="Cambria Math" panose="02040503050406030204" pitchFamily="18" charset="0"/>
                            </a:rPr>
                            <m:t>h𝑦𝑝</m:t>
                          </m:r>
                        </m:den>
                      </m:f>
                    </m:oMath>
                  </m:oMathPara>
                </a14:m>
                <a:endParaRPr lang="en-GB" sz="10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572" y="3467097"/>
                <a:ext cx="1548294" cy="110489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6632572" y="4571994"/>
            <a:ext cx="1548294" cy="11048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Distance</a:t>
            </a:r>
            <a:endParaRPr lang="en-GB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001896"/>
              </p:ext>
            </p:extLst>
          </p:nvPr>
        </p:nvGraphicFramePr>
        <p:xfrm>
          <a:off x="2038350" y="5624825"/>
          <a:ext cx="614251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5629"/>
                <a:gridCol w="1535629"/>
                <a:gridCol w="1535629"/>
                <a:gridCol w="15356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13085"/>
              </p:ext>
            </p:extLst>
          </p:nvPr>
        </p:nvGraphicFramePr>
        <p:xfrm>
          <a:off x="1700213" y="1233483"/>
          <a:ext cx="434904" cy="4467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904"/>
              </a:tblGrid>
              <a:tr h="111688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1688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1688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16884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5" name="Flowchart: Manual Input 34">
            <a:hlinkClick r:id="rId12" action="ppaction://hlinksldjump"/>
          </p:cNvPr>
          <p:cNvSpPr/>
          <p:nvPr/>
        </p:nvSpPr>
        <p:spPr>
          <a:xfrm>
            <a:off x="8715375" y="492366"/>
            <a:ext cx="428625" cy="1593609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r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8" name="Flowchart: Manual Input 37">
            <a:hlinkClick r:id="rId13" action="ppaction://hlinksldjump"/>
          </p:cNvPr>
          <p:cNvSpPr/>
          <p:nvPr/>
        </p:nvSpPr>
        <p:spPr>
          <a:xfrm>
            <a:off x="8715374" y="1757359"/>
            <a:ext cx="428625" cy="1376357"/>
          </a:xfrm>
          <a:prstGeom prst="flowChartManualInp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398969" y="2337667"/>
            <a:ext cx="4865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Foundation Formulae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57015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Miss Bs Resources">
  <a:themeElements>
    <a:clrScheme name="Miss B">
      <a:dk1>
        <a:srgbClr val="B4176D"/>
      </a:dk1>
      <a:lt1>
        <a:srgbClr val="FFFFFF"/>
      </a:lt1>
      <a:dk2>
        <a:srgbClr val="641766"/>
      </a:dk2>
      <a:lt2>
        <a:srgbClr val="F4D5F5"/>
      </a:lt2>
      <a:accent1>
        <a:srgbClr val="E32D91"/>
      </a:accent1>
      <a:accent2>
        <a:srgbClr val="C830CC"/>
      </a:accent2>
      <a:accent3>
        <a:srgbClr val="4EA6DC"/>
      </a:accent3>
      <a:accent4>
        <a:srgbClr val="A9DB66"/>
      </a:accent4>
      <a:accent5>
        <a:srgbClr val="8971E1"/>
      </a:accent5>
      <a:accent6>
        <a:srgbClr val="D54773"/>
      </a:accent6>
      <a:hlink>
        <a:srgbClr val="AD2751"/>
      </a:hlink>
      <a:folHlink>
        <a:srgbClr val="8C8C8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93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Century Gothic</vt:lpstr>
      <vt:lpstr>Miss Bs Resources</vt:lpstr>
      <vt:lpstr>Catch Phrase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Bartram</dc:creator>
  <cp:lastModifiedBy>Danielle Bartram</cp:lastModifiedBy>
  <cp:revision>15</cp:revision>
  <dcterms:created xsi:type="dcterms:W3CDTF">2017-05-07T09:12:52Z</dcterms:created>
  <dcterms:modified xsi:type="dcterms:W3CDTF">2017-05-07T12:28:56Z</dcterms:modified>
</cp:coreProperties>
</file>